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84" r:id="rId4"/>
    <p:sldId id="270" r:id="rId5"/>
    <p:sldId id="283" r:id="rId6"/>
    <p:sldId id="264" r:id="rId7"/>
    <p:sldId id="273" r:id="rId8"/>
    <p:sldId id="272" r:id="rId9"/>
    <p:sldId id="287" r:id="rId10"/>
    <p:sldId id="258" r:id="rId11"/>
    <p:sldId id="269" r:id="rId12"/>
    <p:sldId id="268" r:id="rId13"/>
    <p:sldId id="267" r:id="rId14"/>
    <p:sldId id="266" r:id="rId15"/>
    <p:sldId id="265" r:id="rId16"/>
    <p:sldId id="288" r:id="rId17"/>
    <p:sldId id="274" r:id="rId18"/>
    <p:sldId id="275" r:id="rId19"/>
    <p:sldId id="286" r:id="rId20"/>
    <p:sldId id="276" r:id="rId21"/>
    <p:sldId id="281" r:id="rId22"/>
    <p:sldId id="278" r:id="rId23"/>
    <p:sldId id="280" r:id="rId24"/>
    <p:sldId id="285" r:id="rId25"/>
    <p:sldId id="282" r:id="rId26"/>
    <p:sldId id="262" r:id="rId27"/>
  </p:sldIdLst>
  <p:sldSz cx="12192000" cy="6858000"/>
  <p:notesSz cx="6858000" cy="9144000"/>
  <p:embeddedFontLst>
    <p:embeddedFont>
      <p:font typeface="맑은 고딕" pitchFamily="50" charset="-127"/>
      <p:regular r:id="rId28"/>
      <p:bold r:id="rId29"/>
    </p:embeddedFont>
    <p:embeddedFont>
      <p:font typeface="KoPub돋움체 Bold" pitchFamily="2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4A4A4A"/>
    <a:srgbClr val="40B193"/>
    <a:srgbClr val="673653"/>
    <a:srgbClr val="ED6D54"/>
    <a:srgbClr val="FCA84E"/>
    <a:srgbClr val="FEC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814" autoAdjust="0"/>
  </p:normalViewPr>
  <p:slideViewPr>
    <p:cSldViewPr snapToGrid="0" showGuides="1">
      <p:cViewPr>
        <p:scale>
          <a:sx n="119" d="100"/>
          <a:sy n="119" d="100"/>
        </p:scale>
        <p:origin x="-96" y="-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99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0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3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2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92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9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5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2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13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9952-344D-4CF9-A44F-38AFFE2A6E2A}" type="datetimeFigureOut">
              <a:rPr lang="ko-KR" altLang="en-US" smtClean="0"/>
              <a:t>2017-12-08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93CF0-16CD-4A19-B416-720F41433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63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FZ2MljjppuI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yoohee2018/220812329672" TargetMode="External"/><Relationship Id="rId2" Type="http://schemas.openxmlformats.org/officeDocument/2006/relationships/hyperlink" Target="http://blog.naver.com/luvtoma/221069657673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naver.com/yoohee2018/22065984430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81023" y="0"/>
            <a:ext cx="4649003" cy="6858000"/>
            <a:chOff x="0" y="0"/>
            <a:chExt cx="4649003" cy="6858000"/>
          </a:xfrm>
        </p:grpSpPr>
        <p:sp>
          <p:nvSpPr>
            <p:cNvPr id="3" name="직사각형 2"/>
            <p:cNvSpPr/>
            <p:nvPr/>
          </p:nvSpPr>
          <p:spPr>
            <a:xfrm>
              <a:off x="0" y="0"/>
              <a:ext cx="4649003" cy="6858000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1065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1198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1862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01730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1464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1331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41597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1065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1198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61862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01730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1330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1197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81463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65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1198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61862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01730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1464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21331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X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41597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1065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61862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01730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41597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1065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61862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065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1198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61862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01730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81464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21331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41597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065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1198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61862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01730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81464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21331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41597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1065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61198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61862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01730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81464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21331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41597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27861" y="880366"/>
              <a:ext cx="259882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 err="1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유니티</a:t>
              </a:r>
              <a:r>
                <a:rPr lang="ko-KR" altLang="en-US" sz="4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endParaRPr lang="en-US" altLang="ko-KR" sz="4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4800" dirty="0" err="1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팁소개</a:t>
              </a:r>
              <a:endParaRPr lang="en-US" altLang="ko-KR" sz="4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en-US" altLang="ko-KR" sz="48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4826970" y="3189209"/>
            <a:ext cx="259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아이폰에서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만든게임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실행하</a:t>
            </a:r>
            <a:r>
              <a:rPr lang="ko-KR" altLang="en-US" sz="28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</a:t>
            </a:r>
            <a:endParaRPr lang="en-US" altLang="ko-KR" sz="28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08883" y="5131653"/>
            <a:ext cx="259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15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학번 이동은</a:t>
            </a:r>
            <a:endParaRPr lang="en-US" altLang="ko-KR" sz="28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25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4" y="679776"/>
            <a:ext cx="4231078" cy="54520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47" y="1155613"/>
            <a:ext cx="5264371" cy="497623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313947" y="3016790"/>
            <a:ext cx="729915" cy="778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19100" y="2562725"/>
            <a:ext cx="2474842" cy="26469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6396" y="163416"/>
            <a:ext cx="10461464" cy="400110"/>
            <a:chOff x="5170568" y="3890330"/>
            <a:chExt cx="10461464" cy="400110"/>
          </a:xfrm>
        </p:grpSpPr>
        <p:sp>
          <p:nvSpPr>
            <p:cNvPr id="21" name="직사각형 20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33031" y="3890330"/>
              <a:ext cx="103990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)- </a:t>
              </a:r>
              <a:r>
                <a:rPr lang="ko-KR" altLang="en-US" sz="2000" dirty="0" err="1" smtClean="0">
                  <a:solidFill>
                    <a:srgbClr val="54545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유니티를</a:t>
              </a:r>
              <a:r>
                <a:rPr lang="ko-KR" altLang="en-US" sz="2000" dirty="0" smtClean="0">
                  <a:solidFill>
                    <a:srgbClr val="54545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실행해서 하고자 하는 게임프로젝트를 </a:t>
              </a:r>
              <a:r>
                <a:rPr lang="ko-KR" altLang="en-US" sz="2000" dirty="0" err="1" smtClean="0">
                  <a:solidFill>
                    <a:srgbClr val="54545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오픈한다</a:t>
              </a:r>
              <a:r>
                <a:rPr lang="en-US" altLang="ko-KR" sz="2000" dirty="0" smtClean="0">
                  <a:solidFill>
                    <a:srgbClr val="54545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  <a:endParaRPr lang="ko-KR" altLang="en-US" sz="2000" dirty="0">
                <a:solidFill>
                  <a:srgbClr val="54545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036613" y="679776"/>
            <a:ext cx="2711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그럼 아래 화면이 뜬다</a:t>
            </a:r>
            <a:r>
              <a:rPr lang="en-US" altLang="ko-KR" sz="20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.</a:t>
            </a:r>
            <a:endParaRPr lang="ko-KR" altLang="en-US" sz="2000" b="1" spc="-150" dirty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67309" y="2427310"/>
            <a:ext cx="73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선택</a:t>
            </a:r>
            <a:endParaRPr lang="ko-KR" altLang="en-US" sz="2000" spc="-150" dirty="0"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1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85" y="675821"/>
            <a:ext cx="5954627" cy="562870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631026" y="2687523"/>
            <a:ext cx="1299412" cy="26469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76337" y="3490175"/>
            <a:ext cx="2550694" cy="42177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52272" y="5895981"/>
            <a:ext cx="1299412" cy="26469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4" name="직사각형 13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050754" y="2333580"/>
            <a:ext cx="2716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① 먼저 이 버튼을 눌려 현재 </a:t>
            </a:r>
            <a:endParaRPr lang="en-US" altLang="ko-KR" sz="2000" spc="-150" dirty="0" smtClean="0"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</a:endParaRPr>
          </a:p>
          <a:p>
            <a:pPr algn="ctr"/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게임의 </a:t>
            </a:r>
            <a:r>
              <a:rPr lang="en-US" altLang="ko-KR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Scene</a:t>
            </a:r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을 추가 한다</a:t>
            </a:r>
            <a:endParaRPr lang="ko-KR" altLang="en-US" sz="2000" spc="-150" dirty="0"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732" y="2839452"/>
            <a:ext cx="2289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② </a:t>
            </a:r>
            <a:r>
              <a:rPr lang="en-US" altLang="ko-KR" sz="2000" spc="-150" dirty="0" err="1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iOS</a:t>
            </a:r>
            <a:r>
              <a:rPr lang="en-US" altLang="ko-KR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플랫폼 을 </a:t>
            </a:r>
            <a:endParaRPr lang="en-US" altLang="ko-KR" sz="2000" spc="-150" dirty="0" smtClean="0"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</a:endParaRPr>
          </a:p>
          <a:p>
            <a:pPr algn="ctr"/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선택한다</a:t>
            </a:r>
            <a:endParaRPr lang="ko-KR" altLang="en-US" sz="2000" spc="-150" dirty="0"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2143" y="5297397"/>
            <a:ext cx="2009499" cy="73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③ </a:t>
            </a:r>
            <a:r>
              <a:rPr lang="en-US" altLang="ko-KR" sz="2000" spc="-150" dirty="0" err="1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iOS</a:t>
            </a:r>
            <a:r>
              <a:rPr lang="en-US" altLang="ko-KR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플랫폼으로 </a:t>
            </a:r>
            <a:endParaRPr lang="en-US" altLang="ko-KR" sz="2000" spc="-150" dirty="0" smtClean="0"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</a:endParaRPr>
          </a:p>
          <a:p>
            <a:pPr algn="ctr"/>
            <a:r>
              <a:rPr lang="en-US" altLang="ko-KR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Switch </a:t>
            </a:r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시킨다</a:t>
            </a:r>
            <a:endParaRPr lang="ko-KR" altLang="en-US" sz="2000" spc="-150" dirty="0"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22105" y="786064"/>
            <a:ext cx="689812" cy="35846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203154" y="886394"/>
            <a:ext cx="2716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④ </a:t>
            </a:r>
            <a:r>
              <a:rPr lang="en-US" altLang="ko-KR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3</a:t>
            </a:r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번까지 다했으면 </a:t>
            </a:r>
            <a:endParaRPr lang="en-US" altLang="ko-KR" sz="2000" spc="-150" dirty="0" smtClean="0"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여기를 눌러 창을 종료한다</a:t>
            </a:r>
            <a:r>
              <a:rPr lang="en-US" altLang="ko-KR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.</a:t>
            </a:r>
            <a:endParaRPr lang="ko-KR" altLang="en-US" sz="2000" spc="-150" dirty="0"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4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564077" y="71155"/>
            <a:ext cx="6478055" cy="400110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이 부분은 실행시키는 게임마다 다를 수 있으므로 참고만 하기 바란다</a:t>
            </a:r>
            <a:r>
              <a:rPr lang="en-US" altLang="ko-KR" sz="20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.</a:t>
            </a:r>
            <a:endParaRPr lang="ko-KR" altLang="en-US" sz="2000" spc="-150" dirty="0"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43" y="1816568"/>
            <a:ext cx="1519741" cy="1877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38" y="950245"/>
            <a:ext cx="3905250" cy="360997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1" name="직사각형 10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738672" y="4329387"/>
            <a:ext cx="2687082" cy="461665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Player </a:t>
            </a:r>
            <a:r>
              <a:rPr lang="ko-KR" altLang="en-US" sz="2400" spc="-150" dirty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ko-KR" altLang="en-US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스크립트 실행 </a:t>
            </a:r>
            <a:endParaRPr lang="ko-KR" altLang="en-US" sz="2400" spc="-150" dirty="0"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1191" y="4924866"/>
            <a:ext cx="5080237" cy="461665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안에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아이폰으로</a:t>
            </a:r>
            <a:r>
              <a:rPr lang="ko-KR" altLang="en-US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조작 하게 하는 코드를 추가</a:t>
            </a:r>
            <a:endParaRPr lang="ko-KR" altLang="en-US" sz="2400" spc="-150" dirty="0"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6000" y="3951840"/>
            <a:ext cx="4467726" cy="70037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56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64" y="643736"/>
            <a:ext cx="4434391" cy="560839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678627" y="2694082"/>
            <a:ext cx="5080237" cy="461665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안에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아이폰으로</a:t>
            </a:r>
            <a:r>
              <a:rPr lang="ko-KR" altLang="en-US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조작 하게 하는 코드를 추가</a:t>
            </a:r>
            <a:endParaRPr lang="ko-KR" altLang="en-US" sz="2400" spc="-150" dirty="0"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5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625390" y="682285"/>
            <a:ext cx="4987038" cy="707886"/>
          </a:xfrm>
          <a:prstGeom prst="rect">
            <a:avLst/>
          </a:prstGeom>
          <a:solidFill>
            <a:srgbClr val="545454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None 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을 클릭해서 </a:t>
            </a:r>
            <a:endParaRPr lang="en-US" altLang="ko-KR" sz="2000" b="1" spc="-150" dirty="0"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en-US" altLang="ko-KR" sz="2000" b="1" spc="-15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usb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선으로 연결시킨 자신의 </a:t>
            </a:r>
            <a:r>
              <a:rPr lang="ko-KR" altLang="en-US" sz="2000" b="1" spc="-15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아이폰으로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바꿔준다</a:t>
            </a:r>
            <a:endParaRPr lang="en-US" altLang="ko-KR" sz="2000" b="1" spc="-150" dirty="0" smtClean="0"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6" y="682285"/>
            <a:ext cx="3926927" cy="55841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52" y="1568239"/>
            <a:ext cx="7285445" cy="446998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2" name="직사각형 11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016856" y="5905873"/>
            <a:ext cx="2474842" cy="1323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54034" y="5373416"/>
            <a:ext cx="73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선택</a:t>
            </a:r>
            <a:endParaRPr lang="ko-KR" altLang="en-US" sz="2000" spc="-150" dirty="0"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84632" y="3108156"/>
            <a:ext cx="2807368" cy="26469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646214" y="2972741"/>
            <a:ext cx="73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FF0000"/>
                </a:solidFill>
                <a:latin typeface="KoPub돋움체 Bold" pitchFamily="2" charset="-127"/>
                <a:ea typeface="KoPub돋움체 Bold" pitchFamily="2" charset="-127"/>
              </a:rPr>
              <a:t>선택</a:t>
            </a:r>
            <a:endParaRPr lang="ko-KR" altLang="en-US" sz="2000" spc="-150" dirty="0">
              <a:solidFill>
                <a:srgbClr val="FF0000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9015423" y="1493561"/>
            <a:ext cx="645980" cy="1546418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>
            <a:off x="4222795" y="2912111"/>
            <a:ext cx="537806" cy="656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50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81" y="1198144"/>
            <a:ext cx="5238750" cy="49911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1" name="직사각형 10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402104" y="679971"/>
            <a:ext cx="7387792" cy="461665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Editor settings </a:t>
            </a:r>
            <a:r>
              <a:rPr lang="ko-KR" altLang="en-US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화면</a:t>
            </a:r>
            <a:r>
              <a:rPr lang="en-US" altLang="ko-KR" sz="2400" spc="-150" dirty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en-US" altLang="ko-KR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-&gt; </a:t>
            </a:r>
            <a:r>
              <a:rPr lang="ko-KR" altLang="en-US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자동으로 설정되므로 딱히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건드릴껀</a:t>
            </a:r>
            <a:r>
              <a:rPr lang="ko-KR" altLang="en-US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없다</a:t>
            </a:r>
            <a:r>
              <a:rPr lang="en-US" altLang="ko-KR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.</a:t>
            </a:r>
            <a:endParaRPr lang="ko-KR" altLang="en-US" sz="2400" spc="-150" dirty="0"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1" name="직사각형 10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04442" y="1717596"/>
            <a:ext cx="8465779" cy="584775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3200" spc="-15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유니티에서</a:t>
            </a:r>
            <a:r>
              <a:rPr lang="ko-KR" altLang="en-US" sz="32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ko-KR" altLang="en-US" sz="3200" spc="-15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게임스타트하면</a:t>
            </a:r>
            <a:r>
              <a:rPr lang="ko-KR" altLang="en-US" sz="32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ko-KR" altLang="en-US" sz="3200" spc="-15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아이폰에</a:t>
            </a:r>
            <a:r>
              <a:rPr lang="ko-KR" altLang="en-US" sz="32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게임이 실행된다</a:t>
            </a:r>
            <a:r>
              <a:rPr lang="en-US" altLang="ko-KR" sz="3200" spc="-150" dirty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!</a:t>
            </a:r>
            <a:endParaRPr lang="ko-KR" altLang="en-US" sz="3200" spc="-150" dirty="0"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836" y="2886073"/>
            <a:ext cx="4021695" cy="12520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38835" y="2542674"/>
            <a:ext cx="1643817" cy="210953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98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095995" y="771370"/>
            <a:ext cx="2924198" cy="584775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게임 실행 동영상</a:t>
            </a:r>
            <a:endParaRPr lang="ko-KR" altLang="en-US" sz="32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pic>
        <p:nvPicPr>
          <p:cNvPr id="4" name="아이폰- 게임실행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4930" y="1580147"/>
            <a:ext cx="2441237" cy="433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4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60164" y="780923"/>
            <a:ext cx="3310522" cy="523220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게임 화면 조절 동영상</a:t>
            </a:r>
            <a:endParaRPr lang="ko-KR" altLang="en-US" sz="28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pic>
        <p:nvPicPr>
          <p:cNvPr id="3" name="아이폰- 게임 화면 조정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4582" y="1475874"/>
            <a:ext cx="7901628" cy="44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7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81023" y="0"/>
            <a:ext cx="4649003" cy="6858000"/>
            <a:chOff x="0" y="0"/>
            <a:chExt cx="4649003" cy="6858000"/>
          </a:xfrm>
        </p:grpSpPr>
        <p:sp>
          <p:nvSpPr>
            <p:cNvPr id="3" name="직사각형 2"/>
            <p:cNvSpPr/>
            <p:nvPr/>
          </p:nvSpPr>
          <p:spPr>
            <a:xfrm>
              <a:off x="0" y="0"/>
              <a:ext cx="4649003" cy="6858000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1065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1198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1862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01730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1464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1331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41597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1065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1198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61862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01730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1330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1197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81463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65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1198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61862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01730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1464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21331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X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41597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1065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61862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01730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41597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1065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61862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065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1198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61862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01730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81464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21331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41597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065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1198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61862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01730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81464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21331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41597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1065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61198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61862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01730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81464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21331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41597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065" y="3394205"/>
              <a:ext cx="42622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2. </a:t>
              </a:r>
              <a:r>
                <a:rPr lang="ko-KR" altLang="en-US" sz="2800" dirty="0" err="1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게임실행하기</a:t>
              </a:r>
              <a:endParaRPr lang="en-US" altLang="ko-KR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- </a:t>
              </a:r>
              <a:r>
                <a:rPr lang="ko-KR" altLang="en-US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무</a:t>
              </a:r>
              <a:r>
                <a:rPr lang="ko-KR" altLang="en-US" sz="28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ko-KR" altLang="en-US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 Wireless</a:t>
              </a:r>
              <a:r>
                <a:rPr lang="ko-KR" altLang="en-US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기능</a:t>
              </a:r>
              <a:r>
                <a:rPr lang="en-US" altLang="ko-KR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en-US" altLang="ko-KR" sz="28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765106" y="918094"/>
            <a:ext cx="2598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Part.2</a:t>
            </a:r>
            <a:endParaRPr lang="en-US" altLang="ko-KR" sz="40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4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0" y="0"/>
            <a:ext cx="4649003" cy="6858000"/>
            <a:chOff x="0" y="0"/>
            <a:chExt cx="4649003" cy="6858000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4649003" cy="6858000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065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1198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1862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01730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81464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1331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41597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1065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1198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61862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01730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81464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21331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41597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1065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1198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61862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01730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81464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21331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41597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1065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61862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401730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1597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1065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61198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61862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01730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X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81464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21331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41597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1065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1198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61862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401730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081464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21331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741597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1065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1198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61862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401730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081464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21331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741597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1065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61198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061862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401730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1464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421331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41597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30319" y="2615539"/>
              <a:ext cx="18681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목   차</a:t>
              </a:r>
              <a:endParaRPr lang="en-US" altLang="ko-KR" sz="44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046743" y="4132869"/>
            <a:ext cx="5226056" cy="400110"/>
            <a:chOff x="5170568" y="3890330"/>
            <a:chExt cx="5226056" cy="400110"/>
          </a:xfrm>
        </p:grpSpPr>
        <p:sp>
          <p:nvSpPr>
            <p:cNvPr id="91" name="직사각형 90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45454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233031" y="3890330"/>
              <a:ext cx="5163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유선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- 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 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046743" y="4778703"/>
            <a:ext cx="3767323" cy="400110"/>
            <a:chOff x="5170568" y="3890330"/>
            <a:chExt cx="3767323" cy="400110"/>
          </a:xfrm>
        </p:grpSpPr>
        <p:sp>
          <p:nvSpPr>
            <p:cNvPr id="96" name="직사각형 95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545454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33031" y="3890330"/>
              <a:ext cx="3704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무선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5046743" y="5424537"/>
            <a:ext cx="917184" cy="400110"/>
            <a:chOff x="5170568" y="3890330"/>
            <a:chExt cx="917184" cy="400110"/>
          </a:xfrm>
        </p:grpSpPr>
        <p:sp>
          <p:nvSpPr>
            <p:cNvPr id="99" name="직사각형 98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rgbClr val="545454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233031" y="389033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3.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출처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91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3889152" cy="400110"/>
            <a:chOff x="5170568" y="3890330"/>
            <a:chExt cx="3889152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3826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–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무선 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59058" y="4563305"/>
            <a:ext cx="2866490" cy="1200329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앱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자체는 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Personal 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버전으로 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무료로 다운 받아진다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.</a:t>
            </a:r>
            <a:endParaRPr lang="ko-KR" altLang="en-US" sz="24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20" y="741947"/>
            <a:ext cx="3022934" cy="53741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66" y="1790700"/>
            <a:ext cx="1739900" cy="16383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017167" y="2941466"/>
            <a:ext cx="729915" cy="778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3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3889152" cy="400110"/>
            <a:chOff x="5170568" y="3890330"/>
            <a:chExt cx="3889152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3826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–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무선 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700079" y="1694337"/>
            <a:ext cx="2926891" cy="2308324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다만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,</a:t>
            </a:r>
            <a:r>
              <a:rPr lang="ko-KR" altLang="en-US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유니티에서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Asset Store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에서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en-US" altLang="ko-KR" sz="2400" dirty="0" smtClean="0">
                <a:solidFill>
                  <a:srgbClr val="FFC000"/>
                </a:solidFill>
                <a:latin typeface="KoPub돋움체 Bold" pitchFamily="2" charset="-127"/>
                <a:ea typeface="KoPub돋움체 Bold" pitchFamily="2" charset="-127"/>
              </a:rPr>
              <a:t>[ Wireless Remote ]</a:t>
            </a:r>
          </a:p>
          <a:p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기능을 </a:t>
            </a:r>
            <a:r>
              <a:rPr lang="ko-KR" altLang="en-US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사야한다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!</a:t>
            </a:r>
          </a:p>
          <a:p>
            <a:endParaRPr lang="en-US" altLang="ko-KR" sz="24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4.99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딸라 이다</a:t>
            </a:r>
            <a:r>
              <a:rPr lang="en-US" altLang="ko-KR" sz="24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!</a:t>
            </a:r>
            <a:endParaRPr lang="ko-KR" altLang="en-US" sz="24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17" y="1150683"/>
            <a:ext cx="7630333" cy="476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3889152" cy="400110"/>
            <a:chOff x="5170568" y="3890330"/>
            <a:chExt cx="3889152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3826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–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무선 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683"/>
            <a:ext cx="5413495" cy="55734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00" y="1390794"/>
            <a:ext cx="6244531" cy="36741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15950" y="1130109"/>
            <a:ext cx="3537284" cy="52136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66639" y="696759"/>
            <a:ext cx="5430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err="1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구매시</a:t>
            </a:r>
            <a:r>
              <a:rPr lang="ko-KR" altLang="en-US" sz="20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en-US" altLang="ko-KR" sz="20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Wireless Remote </a:t>
            </a:r>
            <a:r>
              <a:rPr lang="ko-KR" altLang="en-US" sz="20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선택 메뉴가 생성된 것을 확인 </a:t>
            </a:r>
            <a:r>
              <a:rPr lang="en-US" altLang="ko-KR" sz="20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! </a:t>
            </a:r>
            <a:endParaRPr lang="en-US" altLang="ko-KR" sz="2000" b="1" spc="-150" dirty="0">
              <a:solidFill>
                <a:srgbClr val="C00000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70231" y="1895261"/>
            <a:ext cx="2149643" cy="26068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415071" y="2485311"/>
            <a:ext cx="544429" cy="74255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6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3889152" cy="400110"/>
            <a:chOff x="5170568" y="3890330"/>
            <a:chExt cx="3889152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3826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–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무선 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342018" y="973116"/>
            <a:ext cx="5094664" cy="830997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Wireless Remote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를 이용해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무선으로 </a:t>
            </a:r>
            <a:r>
              <a:rPr lang="ko-KR" altLang="en-US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아이폰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게임을 실행하는 동영상</a:t>
            </a:r>
            <a:endParaRPr lang="ko-KR" altLang="en-US" sz="24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74502" y="163416"/>
            <a:ext cx="5268622" cy="646331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  <a:hlinkClick r:id="rId4"/>
              </a:rPr>
              <a:t>https</a:t>
            </a:r>
            <a:r>
              <a:rPr lang="en-US" altLang="ko-KR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  <a:hlinkClick r:id="rId4"/>
              </a:rPr>
              <a:t>://</a:t>
            </a:r>
            <a:r>
              <a:rPr lang="en-US" altLang="ko-KR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  <a:hlinkClick r:id="rId4"/>
              </a:rPr>
              <a:t>www.youtube.com/watch?v=FZ2MljjppuI</a:t>
            </a:r>
            <a:endParaRPr lang="en-US" altLang="ko-KR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동영상이 나오지 않는다면 위에 주소클릭</a:t>
            </a:r>
            <a:endParaRPr lang="en-US" altLang="ko-KR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pic>
        <p:nvPicPr>
          <p:cNvPr id="8" name="Wireless Remote for Unity 5 installation and dem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5759" y="1989220"/>
            <a:ext cx="6801853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81023" y="0"/>
            <a:ext cx="4649003" cy="6858000"/>
            <a:chOff x="0" y="0"/>
            <a:chExt cx="4649003" cy="6858000"/>
          </a:xfrm>
        </p:grpSpPr>
        <p:sp>
          <p:nvSpPr>
            <p:cNvPr id="3" name="직사각형 2"/>
            <p:cNvSpPr/>
            <p:nvPr/>
          </p:nvSpPr>
          <p:spPr>
            <a:xfrm>
              <a:off x="0" y="0"/>
              <a:ext cx="4649003" cy="6858000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1065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1198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1862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01730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1464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1331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41597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1065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1198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61862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01730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1330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1197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81463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65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1198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61862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01730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1464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21331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X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41597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1065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61862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01730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41597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1065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61862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065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1198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61862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01730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81464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21331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41597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065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1198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61862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01730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81464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21331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41597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1065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61198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61862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01730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81464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21331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41597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11804" y="3517316"/>
              <a:ext cx="3500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출처 및 참고</a:t>
              </a:r>
              <a:endParaRPr lang="en-US" altLang="ko-KR" sz="4000" b="1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765106" y="918094"/>
            <a:ext cx="2598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Part.3</a:t>
            </a:r>
            <a:endParaRPr lang="en-US" altLang="ko-KR" sz="40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13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1737922" cy="400110"/>
            <a:chOff x="5170568" y="3890330"/>
            <a:chExt cx="1737922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1675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3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.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출처 및 참고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7259" y="1150683"/>
            <a:ext cx="9692194" cy="4524315"/>
          </a:xfrm>
          <a:prstGeom prst="rect">
            <a:avLst/>
          </a:prstGeom>
          <a:solidFill>
            <a:srgbClr val="545454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&lt; </a:t>
            </a:r>
            <a:r>
              <a:rPr lang="ko-KR" altLang="en-US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아이폰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IOS </a:t>
            </a:r>
            <a:r>
              <a:rPr lang="ko-KR" altLang="en-US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빌드하기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&gt; 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에 도움을 받은 사이트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endParaRPr lang="en-US" altLang="ko-KR" sz="24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en-US" altLang="ko-KR" sz="24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  <a:hlinkClick r:id="rId2"/>
              </a:rPr>
              <a:t>http://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  <a:hlinkClick r:id="rId2"/>
              </a:rPr>
              <a:t>blog.naver.com/luvtoma/221069657673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en-US" altLang="ko-KR" sz="24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  <a:hlinkClick r:id="rId3"/>
              </a:rPr>
              <a:t>http://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  <a:hlinkClick r:id="rId3"/>
              </a:rPr>
              <a:t>blog.naver.com/yoohee2018/220812329672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endParaRPr lang="en-US" altLang="ko-KR" sz="24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endParaRPr lang="en-US" altLang="ko-KR" sz="24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참고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: &lt;</a:t>
            </a:r>
            <a:r>
              <a:rPr lang="ko-KR" altLang="en-US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안드로이드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폰 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OS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에 </a:t>
            </a:r>
            <a:r>
              <a:rPr lang="ko-KR" altLang="en-US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빌드하기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&gt; 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추천 사이트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endParaRPr lang="en-US" altLang="ko-KR" sz="24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en-US" altLang="ko-KR" sz="24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  <a:hlinkClick r:id="rId4"/>
              </a:rPr>
              <a:t>http://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  <a:hlinkClick r:id="rId4"/>
              </a:rPr>
              <a:t>blog.naver.com/yoohee2018/220659844308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81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78719" y="0"/>
            <a:ext cx="4649003" cy="6858000"/>
            <a:chOff x="0" y="0"/>
            <a:chExt cx="4649003" cy="6858000"/>
          </a:xfrm>
        </p:grpSpPr>
        <p:sp>
          <p:nvSpPr>
            <p:cNvPr id="3" name="직사각형 2"/>
            <p:cNvSpPr/>
            <p:nvPr/>
          </p:nvSpPr>
          <p:spPr>
            <a:xfrm>
              <a:off x="0" y="0"/>
              <a:ext cx="4649003" cy="6858000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1065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1198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1862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01730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1464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1331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41597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1065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1198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61862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01730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1330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1197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81463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65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1198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61862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01730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1464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21331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X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41597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1065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61862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01730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41597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1065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61862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1197" y="3609649"/>
              <a:ext cx="3126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3600" b="1" dirty="0" err="1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감사하므니다</a:t>
              </a:r>
              <a:endParaRPr lang="en-US" altLang="ko-KR" sz="3600" b="1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065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1198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61862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01730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81464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21331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41597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065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1198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61862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01730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81464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21331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41597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1065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61198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61862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01730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81464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21331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41597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88148" y="880366"/>
              <a:ext cx="18681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Thank you!</a:t>
              </a:r>
              <a:endParaRPr lang="en-US" altLang="ko-KR" sz="44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97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81023" y="0"/>
            <a:ext cx="4649003" cy="6858000"/>
            <a:chOff x="0" y="0"/>
            <a:chExt cx="4649003" cy="6858000"/>
          </a:xfrm>
        </p:grpSpPr>
        <p:sp>
          <p:nvSpPr>
            <p:cNvPr id="3" name="직사각형 2"/>
            <p:cNvSpPr/>
            <p:nvPr/>
          </p:nvSpPr>
          <p:spPr>
            <a:xfrm>
              <a:off x="0" y="0"/>
              <a:ext cx="4649003" cy="6858000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1065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1198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1862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01730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1464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1331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41597" y="13475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1065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1198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61862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01730" y="100347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1330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1197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81463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65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1198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V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61862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01730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1464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21331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X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41597" y="187220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1065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Q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61862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01730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41597" y="2740925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1065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61862" y="3609649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065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1198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61862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01730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81464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21331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41597" y="4478373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065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1198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61862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01730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081464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21331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41597" y="5347097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Z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1065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61198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61862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01730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81464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21331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41597" y="6215821"/>
              <a:ext cx="486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065" y="3394205"/>
              <a:ext cx="42622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 algn="ctr">
                <a:buAutoNum type="arabicPeriod"/>
              </a:pPr>
              <a:r>
                <a:rPr lang="ko-KR" altLang="en-US" sz="2800" dirty="0" err="1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게임실행하기</a:t>
              </a:r>
              <a:endParaRPr lang="en-US" altLang="ko-KR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en-US" altLang="ko-KR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- </a:t>
              </a:r>
              <a:r>
                <a:rPr lang="ko-KR" altLang="en-US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유선 </a:t>
              </a:r>
              <a:r>
                <a:rPr lang="en-US" altLang="ko-KR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 </a:t>
              </a:r>
              <a:r>
                <a:rPr lang="en-US" altLang="ko-KR" sz="2800" dirty="0" err="1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 이용</a:t>
              </a:r>
              <a:r>
                <a:rPr lang="en-US" altLang="ko-KR" sz="2800" dirty="0" smtClean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en-US" altLang="ko-KR" sz="28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765106" y="918094"/>
            <a:ext cx="2598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Part.1</a:t>
            </a:r>
            <a:endParaRPr lang="en-US" altLang="ko-KR" sz="40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54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54310" y="332533"/>
            <a:ext cx="4467890" cy="830997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아이폰에서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ko-KR" altLang="en-US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유니티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게임을 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pPr algn="ctr"/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실행시키는 방법으론 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2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가지가 있다</a:t>
            </a:r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!</a:t>
            </a:r>
            <a:endParaRPr lang="ko-KR" altLang="en-US" sz="24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893" y="2073579"/>
            <a:ext cx="2472152" cy="830997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1.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유선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pPr algn="ctr"/>
            <a:r>
              <a:rPr lang="en-US" altLang="ko-KR" sz="2400" dirty="0" err="1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u</a:t>
            </a:r>
            <a:r>
              <a:rPr lang="en-US" altLang="ko-KR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sb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선 연결해 실행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49525" y="2074535"/>
            <a:ext cx="2358466" cy="830997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2.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무선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pPr algn="ctr"/>
            <a:r>
              <a:rPr lang="en-US" altLang="ko-KR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Wireless </a:t>
            </a:r>
            <a:r>
              <a:rPr lang="ko-KR" altLang="en-US" sz="24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앱</a:t>
            </a:r>
            <a:r>
              <a:rPr lang="ko-KR" altLang="en-US" sz="24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이용</a:t>
            </a:r>
            <a:endParaRPr lang="en-US" altLang="ko-KR" sz="24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381" y="3193807"/>
            <a:ext cx="518763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일단 </a:t>
            </a:r>
            <a:r>
              <a:rPr lang="ko-KR" altLang="en-US" sz="32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무료</a:t>
            </a:r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이므로</a:t>
            </a:r>
            <a:endParaRPr lang="en-US" altLang="ko-KR" sz="2400" b="1" spc="-150" dirty="0" smtClean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가장 많이 사용되는 방법이다</a:t>
            </a:r>
            <a:r>
              <a:rPr lang="en-US" altLang="ko-KR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.</a:t>
            </a:r>
          </a:p>
          <a:p>
            <a:endParaRPr lang="en-US" altLang="ko-KR" sz="2400" b="1" spc="-150" dirty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다만 </a:t>
            </a:r>
            <a:r>
              <a:rPr lang="en-US" altLang="ko-KR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,</a:t>
            </a:r>
            <a:r>
              <a:rPr lang="en-US" altLang="ko-KR" sz="2400" b="1" spc="-150" dirty="0" err="1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usb</a:t>
            </a:r>
            <a:r>
              <a:rPr lang="ko-KR" altLang="en-US" sz="24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선을 연결</a:t>
            </a:r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해 </a:t>
            </a:r>
            <a:endParaRPr lang="en-US" altLang="ko-KR" sz="2400" b="1" spc="-150" dirty="0" smtClean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컴퓨터 </a:t>
            </a:r>
            <a:r>
              <a:rPr lang="ko-KR" altLang="en-US" sz="2400" b="1" spc="-150" dirty="0" err="1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유니티프로그램에서</a:t>
            </a:r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 게임을 실행해서</a:t>
            </a:r>
            <a:endParaRPr lang="en-US" altLang="ko-KR" sz="2400" b="1" spc="-150" dirty="0" smtClean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err="1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아이폰으로</a:t>
            </a:r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게임을 해서 조금 불편</a:t>
            </a:r>
            <a:r>
              <a:rPr lang="en-US" altLang="ko-KR" sz="2400" b="1" spc="-15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.</a:t>
            </a:r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</a:t>
            </a:r>
            <a:endParaRPr lang="ko-KR" altLang="en-US" sz="2400" b="1" spc="-150" dirty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29082" y="3267247"/>
            <a:ext cx="462992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유료</a:t>
            </a:r>
            <a:r>
              <a:rPr lang="en-US" altLang="ko-KR" sz="32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!</a:t>
            </a:r>
            <a:r>
              <a:rPr lang="ko-KR" altLang="en-US" sz="2400" b="1" spc="-15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 </a:t>
            </a:r>
            <a:r>
              <a:rPr lang="en-US" altLang="ko-KR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( 4.5</a:t>
            </a:r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달러 정도</a:t>
            </a:r>
            <a:r>
              <a:rPr lang="en-US" altLang="ko-KR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)</a:t>
            </a:r>
          </a:p>
          <a:p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편하긴 하지만 가장 큰 단점</a:t>
            </a:r>
            <a:endParaRPr lang="en-US" altLang="ko-KR" sz="2400" b="1" spc="-150" dirty="0" smtClean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endParaRPr lang="en-US" altLang="ko-KR" sz="2400" b="1" spc="-150" dirty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en-US" altLang="ko-KR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Wireless </a:t>
            </a:r>
            <a:r>
              <a:rPr lang="ko-KR" altLang="en-US" sz="2400" b="1" spc="-150" dirty="0" err="1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앱을</a:t>
            </a:r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이용해서 실행하는  방법</a:t>
            </a:r>
            <a:r>
              <a:rPr lang="en-US" altLang="ko-KR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.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149045" y="1331495"/>
            <a:ext cx="791923" cy="489284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698768" y="1331495"/>
            <a:ext cx="810126" cy="489284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77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90206" y="1069210"/>
            <a:ext cx="8234947" cy="584775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유선으로 연결해 실행 시키는 전반적인 과정은 딱 </a:t>
            </a:r>
            <a:r>
              <a:rPr lang="en-US" altLang="ko-KR" sz="3200" dirty="0" smtClean="0">
                <a:solidFill>
                  <a:srgbClr val="FFC000"/>
                </a:solidFill>
                <a:latin typeface="KoPub돋움체 Bold" pitchFamily="2" charset="-127"/>
                <a:ea typeface="KoPub돋움체 Bold" pitchFamily="2" charset="-127"/>
              </a:rPr>
              <a:t>3</a:t>
            </a:r>
            <a:r>
              <a:rPr lang="ko-KR" altLang="en-US" sz="3200" dirty="0" smtClean="0">
                <a:solidFill>
                  <a:srgbClr val="FFC000"/>
                </a:solidFill>
                <a:latin typeface="KoPub돋움체 Bold" pitchFamily="2" charset="-127"/>
                <a:ea typeface="KoPub돋움체 Bold" pitchFamily="2" charset="-127"/>
              </a:rPr>
              <a:t>단계</a:t>
            </a:r>
            <a:r>
              <a:rPr lang="en-US" altLang="ko-KR" sz="3200" dirty="0" smtClean="0">
                <a:solidFill>
                  <a:srgbClr val="FFC000"/>
                </a:solidFill>
                <a:latin typeface="KoPub돋움체 Bold" pitchFamily="2" charset="-127"/>
                <a:ea typeface="KoPub돋움체 Bold" pitchFamily="2" charset="-127"/>
              </a:rPr>
              <a:t>!</a:t>
            </a:r>
            <a:endParaRPr lang="ko-KR" altLang="en-US" sz="3200" dirty="0">
              <a:solidFill>
                <a:srgbClr val="FFC000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3131" y="2114354"/>
            <a:ext cx="7205562" cy="523220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FFC000"/>
                </a:solidFill>
                <a:latin typeface="KoPub돋움체 Bold" pitchFamily="2" charset="-127"/>
                <a:ea typeface="KoPub돋움체 Bold" pitchFamily="2" charset="-127"/>
              </a:rPr>
              <a:t>첫번째</a:t>
            </a:r>
            <a:r>
              <a:rPr lang="en-US" altLang="ko-KR" sz="2800" dirty="0" smtClean="0">
                <a:solidFill>
                  <a:srgbClr val="FFC000"/>
                </a:solidFill>
                <a:latin typeface="KoPub돋움체 Bold" pitchFamily="2" charset="-127"/>
                <a:ea typeface="KoPub돋움체 Bold" pitchFamily="2" charset="-127"/>
              </a:rPr>
              <a:t>, </a:t>
            </a:r>
            <a:r>
              <a:rPr lang="ko-KR" altLang="en-US" sz="28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아이폰에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en-US" altLang="ko-KR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Unity Remote</a:t>
            </a:r>
            <a:r>
              <a:rPr lang="ko-KR" altLang="en-US" sz="28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앱을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다운받는다</a:t>
            </a:r>
            <a:endParaRPr lang="ko-KR" altLang="en-US" sz="28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3131" y="3260220"/>
            <a:ext cx="7233070" cy="523220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FFC000"/>
                </a:solidFill>
                <a:latin typeface="KoPub돋움체 Bold" pitchFamily="2" charset="-127"/>
                <a:ea typeface="KoPub돋움체 Bold" pitchFamily="2" charset="-127"/>
              </a:rPr>
              <a:t>두번째</a:t>
            </a:r>
            <a:r>
              <a:rPr lang="en-US" altLang="ko-KR" sz="2800" dirty="0" smtClean="0">
                <a:solidFill>
                  <a:srgbClr val="FFC000"/>
                </a:solidFill>
                <a:latin typeface="KoPub돋움체 Bold" pitchFamily="2" charset="-127"/>
                <a:ea typeface="KoPub돋움체 Bold" pitchFamily="2" charset="-127"/>
              </a:rPr>
              <a:t>, 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컴퓨터와 </a:t>
            </a:r>
            <a:r>
              <a:rPr lang="ko-KR" altLang="en-US" sz="28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아이폰을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en-US" altLang="ko-KR" sz="28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usb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선으로 연결시킨다</a:t>
            </a:r>
            <a:endParaRPr lang="ko-KR" altLang="en-US" sz="28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1671" y="4327020"/>
            <a:ext cx="9148658" cy="954107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FFC000"/>
                </a:solidFill>
                <a:latin typeface="KoPub돋움체 Bold" pitchFamily="2" charset="-127"/>
                <a:ea typeface="KoPub돋움체 Bold" pitchFamily="2" charset="-127"/>
              </a:rPr>
              <a:t>세번째</a:t>
            </a:r>
            <a:r>
              <a:rPr lang="en-US" altLang="ko-KR" sz="2800" dirty="0" smtClean="0">
                <a:solidFill>
                  <a:srgbClr val="FFC000"/>
                </a:solidFill>
                <a:latin typeface="KoPub돋움체 Bold" pitchFamily="2" charset="-127"/>
                <a:ea typeface="KoPub돋움체 Bold" pitchFamily="2" charset="-127"/>
              </a:rPr>
              <a:t>, 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컴퓨터에서 </a:t>
            </a:r>
            <a:r>
              <a:rPr lang="ko-KR" altLang="en-US" sz="28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유니티를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실행시켜 필요한 절차를 </a:t>
            </a:r>
            <a:r>
              <a:rPr lang="ko-KR" altLang="en-US" sz="28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처리한후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</a:t>
            </a:r>
            <a:endParaRPr lang="en-US" altLang="ko-KR" sz="28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en-US" altLang="ko-KR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          </a:t>
            </a:r>
            <a:r>
              <a:rPr lang="ko-KR" altLang="en-US" sz="28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실행하고자하는</a:t>
            </a:r>
            <a:r>
              <a:rPr lang="ko-KR" altLang="en-US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게임 실행</a:t>
            </a:r>
            <a:r>
              <a:rPr lang="en-US" altLang="ko-KR" sz="28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!</a:t>
            </a:r>
            <a:endParaRPr lang="ko-KR" altLang="en-US" sz="28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07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41" y="963258"/>
            <a:ext cx="2707039" cy="48125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61" y="898475"/>
            <a:ext cx="2779920" cy="49420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97184" y="69889"/>
            <a:ext cx="4939173" cy="461665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2400" spc="-15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아이폰에서</a:t>
            </a:r>
            <a:r>
              <a:rPr lang="ko-KR" altLang="en-US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유니티게임</a:t>
            </a:r>
            <a:r>
              <a:rPr lang="ko-KR" altLang="en-US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실행시킬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앱을</a:t>
            </a:r>
            <a:r>
              <a:rPr lang="ko-KR" altLang="en-US" sz="2400" spc="-15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다운</a:t>
            </a:r>
            <a:endParaRPr lang="ko-KR" altLang="en-US" sz="2400" spc="-150" dirty="0"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81876" y="1684421"/>
            <a:ext cx="968229" cy="78606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948989" y="2814593"/>
            <a:ext cx="729915" cy="778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3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7" y="636112"/>
            <a:ext cx="3160046" cy="561785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39" y="747740"/>
            <a:ext cx="3034464" cy="539460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" name="오른쪽 화살표 11"/>
          <p:cNvSpPr/>
          <p:nvPr/>
        </p:nvSpPr>
        <p:spPr>
          <a:xfrm>
            <a:off x="5145505" y="2912517"/>
            <a:ext cx="729915" cy="778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248400" y="1291389"/>
            <a:ext cx="3537284" cy="16211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05550" y="3675392"/>
            <a:ext cx="3480134" cy="1621128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984062" y="1178953"/>
            <a:ext cx="1879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유선으로 </a:t>
            </a:r>
            <a:endParaRPr lang="en-US" altLang="ko-KR" sz="2400" b="1" spc="-150" dirty="0" smtClean="0">
              <a:solidFill>
                <a:srgbClr val="C00000"/>
              </a:soli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err="1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실행시킬때</a:t>
            </a:r>
            <a:endParaRPr lang="en-US" altLang="ko-KR" sz="2400" b="1" spc="-150" dirty="0" smtClean="0">
              <a:solidFill>
                <a:srgbClr val="C00000"/>
              </a:soli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쓰는 </a:t>
            </a:r>
            <a:r>
              <a:rPr lang="ko-KR" altLang="en-US" sz="2400" b="1" spc="-150" dirty="0" err="1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앱</a:t>
            </a:r>
            <a:r>
              <a:rPr lang="en-US" altLang="ko-KR" sz="2400" b="1" spc="-150" dirty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</a:p>
          <a:p>
            <a:r>
              <a:rPr lang="ko-KR" altLang="en-US" sz="24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다운받자</a:t>
            </a:r>
            <a:r>
              <a:rPr lang="en-US" altLang="ko-KR" sz="2400" b="1" spc="-150" dirty="0" smtClean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96354" y="3970280"/>
            <a:ext cx="1582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rgbClr val="7030A0"/>
                </a:solidFill>
                <a:latin typeface="KoPub돋움체 Bold" pitchFamily="2" charset="-127"/>
                <a:ea typeface="KoPub돋움체 Bold" pitchFamily="2" charset="-127"/>
              </a:rPr>
              <a:t>무선으로 </a:t>
            </a:r>
            <a:endParaRPr lang="en-US" altLang="ko-KR" sz="2400" b="1" spc="-150" dirty="0" smtClean="0">
              <a:solidFill>
                <a:srgbClr val="7030A0"/>
              </a:soli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err="1" smtClean="0">
                <a:solidFill>
                  <a:srgbClr val="7030A0"/>
                </a:solidFill>
                <a:latin typeface="KoPub돋움체 Bold" pitchFamily="2" charset="-127"/>
                <a:ea typeface="KoPub돋움체 Bold" pitchFamily="2" charset="-127"/>
              </a:rPr>
              <a:t>실행시킬때</a:t>
            </a:r>
            <a:r>
              <a:rPr lang="ko-KR" altLang="en-US" sz="2400" b="1" spc="-150" dirty="0" smtClean="0">
                <a:solidFill>
                  <a:srgbClr val="7030A0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  <a:endParaRPr lang="en-US" altLang="ko-KR" sz="2400" b="1" spc="-150" dirty="0" smtClean="0">
              <a:solidFill>
                <a:srgbClr val="7030A0"/>
              </a:soli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smtClean="0">
                <a:solidFill>
                  <a:srgbClr val="7030A0"/>
                </a:solidFill>
                <a:latin typeface="KoPub돋움체 Bold" pitchFamily="2" charset="-127"/>
                <a:ea typeface="KoPub돋움체 Bold" pitchFamily="2" charset="-127"/>
              </a:rPr>
              <a:t>쓰는 </a:t>
            </a:r>
            <a:r>
              <a:rPr lang="ko-KR" altLang="en-US" sz="2400" b="1" spc="-150" dirty="0" err="1" smtClean="0">
                <a:solidFill>
                  <a:srgbClr val="7030A0"/>
                </a:solidFill>
                <a:latin typeface="KoPub돋움체 Bold" pitchFamily="2" charset="-127"/>
                <a:ea typeface="KoPub돋움체 Bold" pitchFamily="2" charset="-127"/>
              </a:rPr>
              <a:t>앱</a:t>
            </a:r>
            <a:r>
              <a:rPr lang="en-US" altLang="ko-KR" sz="2400" b="1" spc="-150" dirty="0">
                <a:solidFill>
                  <a:srgbClr val="7030A0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29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831086" y="1958410"/>
            <a:ext cx="30588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유니티게임을</a:t>
            </a:r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ko-KR" altLang="en-US" sz="2400" b="1" spc="-150" dirty="0" err="1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아이폰에서</a:t>
            </a:r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</a:t>
            </a:r>
            <a:endParaRPr lang="en-US" altLang="ko-KR" sz="2400" b="1" spc="-150" dirty="0" smtClean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err="1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실행하기위해서</a:t>
            </a:r>
            <a:endParaRPr lang="en-US" altLang="ko-KR" sz="2400" b="1" spc="-150" dirty="0" smtClean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이 </a:t>
            </a:r>
            <a:r>
              <a:rPr lang="ko-KR" altLang="en-US" sz="2400" b="1" spc="-150" dirty="0" err="1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앱을</a:t>
            </a:r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 실행시키고 </a:t>
            </a:r>
            <a:endParaRPr lang="en-US" altLang="ko-KR" sz="2400" b="1" spc="-150" dirty="0" smtClean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옆의 화면에서 </a:t>
            </a:r>
            <a:endParaRPr lang="en-US" altLang="ko-KR" sz="2400" b="1" spc="-150" dirty="0" smtClean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ko-KR" altLang="en-US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틀어놓고 대기</a:t>
            </a:r>
            <a:r>
              <a:rPr lang="en-US" altLang="ko-KR" sz="2400" b="1" spc="-150" dirty="0" smtClean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itchFamily="2" charset="-127"/>
                <a:ea typeface="KoPub돋움체 Bold" pitchFamily="2" charset="-127"/>
              </a:rPr>
              <a:t>!</a:t>
            </a:r>
            <a:endParaRPr lang="ko-KR" altLang="en-US" sz="2400" b="1" spc="-150" dirty="0">
              <a:gradFill>
                <a:gsLst>
                  <a:gs pos="83000">
                    <a:srgbClr val="545454"/>
                  </a:gs>
                  <a:gs pos="100000">
                    <a:srgbClr val="545454"/>
                  </a:gs>
                </a:gsLst>
                <a:lin ang="5400000" scaled="1"/>
              </a:gradFill>
              <a:latin typeface="KoPub돋움체 Bold" pitchFamily="2" charset="-127"/>
              <a:ea typeface="KoPub돋움체 Bold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818" y="717885"/>
            <a:ext cx="3027446" cy="53821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92" y="2703095"/>
            <a:ext cx="1612900" cy="15240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4519863" y="2912517"/>
            <a:ext cx="729915" cy="778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7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362700"/>
            <a:ext cx="12192000" cy="495300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19100" y="544276"/>
            <a:ext cx="11772900" cy="0"/>
          </a:xfrm>
          <a:prstGeom prst="line">
            <a:avLst/>
          </a:prstGeom>
          <a:ln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36396" y="185479"/>
            <a:ext cx="80088" cy="355985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6396" y="163416"/>
            <a:ext cx="4483866" cy="400110"/>
            <a:chOff x="5170568" y="3890330"/>
            <a:chExt cx="4483866" cy="400110"/>
          </a:xfrm>
        </p:grpSpPr>
        <p:sp>
          <p:nvSpPr>
            <p:cNvPr id="10" name="직사각형 9"/>
            <p:cNvSpPr/>
            <p:nvPr/>
          </p:nvSpPr>
          <p:spPr>
            <a:xfrm>
              <a:off x="5170568" y="3912393"/>
              <a:ext cx="80088" cy="355985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3031" y="3890330"/>
              <a:ext cx="4421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1.</a:t>
              </a:r>
              <a:r>
                <a:rPr lang="ko-KR" altLang="en-US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아이폰에서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게임 실행하기 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sz="2000" dirty="0" err="1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usb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이용</a:t>
              </a:r>
              <a:r>
                <a:rPr lang="en-US" altLang="ko-KR" sz="2000" dirty="0" smtClean="0">
                  <a:gradFill>
                    <a:gsLst>
                      <a:gs pos="83000">
                        <a:srgbClr val="545454"/>
                      </a:gs>
                      <a:gs pos="100000">
                        <a:srgbClr val="545454"/>
                      </a:gs>
                    </a:gsLst>
                    <a:lin ang="5400000" scaled="1"/>
                  </a:gra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2000" dirty="0">
                <a:gradFill>
                  <a:gsLst>
                    <a:gs pos="83000">
                      <a:srgbClr val="545454"/>
                    </a:gs>
                    <a:gs pos="100000">
                      <a:srgbClr val="545454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28143" y="2424767"/>
            <a:ext cx="7172156" cy="1077218"/>
          </a:xfrm>
          <a:prstGeom prst="rect">
            <a:avLst/>
          </a:prstGeom>
          <a:solidFill>
            <a:srgbClr val="545454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앱을</a:t>
            </a:r>
            <a:r>
              <a:rPr lang="ko-KR" altLang="en-US" sz="320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</a:t>
            </a:r>
            <a:r>
              <a:rPr lang="ko-KR" altLang="en-US" sz="3200" dirty="0" smtClean="0">
                <a:solidFill>
                  <a:srgbClr val="FFC000"/>
                </a:solidFill>
                <a:latin typeface="KoPub돋움체 Bold" pitchFamily="2" charset="-127"/>
                <a:ea typeface="KoPub돋움체 Bold" pitchFamily="2" charset="-127"/>
              </a:rPr>
              <a:t>실행시킨 상태</a:t>
            </a:r>
            <a:r>
              <a:rPr lang="ko-KR" altLang="en-US" sz="320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에서 </a:t>
            </a:r>
            <a:endParaRPr lang="en-US" altLang="ko-KR" sz="3200" dirty="0" smtClean="0"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  <a:p>
            <a:r>
              <a:rPr lang="en-US" altLang="ko-KR" sz="3200" dirty="0" err="1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u</a:t>
            </a:r>
            <a:r>
              <a:rPr lang="en-US" altLang="ko-KR" sz="320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sb</a:t>
            </a:r>
            <a:r>
              <a:rPr lang="ko-KR" altLang="en-US" sz="320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선으로 컴퓨터와 </a:t>
            </a:r>
            <a:r>
              <a:rPr lang="ko-KR" altLang="en-US" sz="3200" dirty="0" err="1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아이폰을</a:t>
            </a:r>
            <a:r>
              <a:rPr lang="ko-KR" altLang="en-US" sz="320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 연결 시킨다</a:t>
            </a:r>
            <a:r>
              <a:rPr lang="en-US" altLang="ko-KR" sz="3200" dirty="0" smtClean="0">
                <a:solidFill>
                  <a:schemeClr val="bg1"/>
                </a:solidFill>
                <a:latin typeface="KoPub돋움체 Bold" pitchFamily="2" charset="-127"/>
                <a:ea typeface="KoPub돋움체 Bold" pitchFamily="2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KoPub돋움체 Bold" pitchFamily="2" charset="-127"/>
              <a:ea typeface="KoPub돋움체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48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849</Words>
  <Application>Microsoft Office PowerPoint</Application>
  <PresentationFormat>사용자 지정</PresentationFormat>
  <Paragraphs>413</Paragraphs>
  <Slides>26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굴림</vt:lpstr>
      <vt:lpstr>Arial</vt:lpstr>
      <vt:lpstr>맑은 고딕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Dong</cp:lastModifiedBy>
  <cp:revision>43</cp:revision>
  <dcterms:created xsi:type="dcterms:W3CDTF">2017-06-12T05:15:41Z</dcterms:created>
  <dcterms:modified xsi:type="dcterms:W3CDTF">2017-12-07T18:45:22Z</dcterms:modified>
</cp:coreProperties>
</file>